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085184"/>
            <a:ext cx="8064896" cy="162680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77809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FF00"/>
                </a:solidFill>
              </a:rPr>
              <a:t>Фёдор Матвеевич Зинченко </a:t>
            </a: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(</a:t>
            </a:r>
            <a:r>
              <a:rPr lang="ru-RU" sz="3200" dirty="0">
                <a:solidFill>
                  <a:srgbClr val="FFFF00"/>
                </a:solidFill>
              </a:rPr>
              <a:t>1902—1991)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2018996" cy="27913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39752" y="1340768"/>
            <a:ext cx="64807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 </a:t>
            </a:r>
            <a:r>
              <a:rPr lang="ru-RU" sz="1100" dirty="0" smtClean="0"/>
              <a:t>    Родился </a:t>
            </a:r>
            <a:r>
              <a:rPr lang="ru-RU" sz="1100" dirty="0"/>
              <a:t>19 сентября 1902 года в деревне </a:t>
            </a:r>
            <a:r>
              <a:rPr lang="ru-RU" sz="1100" dirty="0" err="1"/>
              <a:t>Ставсково</a:t>
            </a:r>
            <a:r>
              <a:rPr lang="ru-RU" sz="1100" dirty="0"/>
              <a:t>, ныне </a:t>
            </a:r>
            <a:r>
              <a:rPr lang="ru-RU" sz="1100" dirty="0" err="1"/>
              <a:t>Кривошеинского</a:t>
            </a:r>
            <a:r>
              <a:rPr lang="ru-RU" sz="1100" dirty="0"/>
              <a:t> района Томской области в многодетной крестьянской семье. </a:t>
            </a:r>
            <a:r>
              <a:rPr lang="ru-RU" sz="1100" dirty="0" smtClean="0"/>
              <a:t>Украинец. Окончил начальную школу</a:t>
            </a:r>
            <a:r>
              <a:rPr lang="ru-RU" sz="1100" dirty="0"/>
              <a:t>, </a:t>
            </a:r>
            <a:r>
              <a:rPr lang="ru-RU" sz="1100" dirty="0" smtClean="0"/>
              <a:t>работал на станции </a:t>
            </a:r>
            <a:r>
              <a:rPr lang="ru-RU" sz="1100" dirty="0" err="1" smtClean="0"/>
              <a:t>Межениновка</a:t>
            </a:r>
            <a:r>
              <a:rPr lang="ru-RU" sz="1100" dirty="0" smtClean="0"/>
              <a:t> Томской железной дороги, батрачил, пас скот. В Красной армии с 1924 года.</a:t>
            </a:r>
            <a:endParaRPr lang="ru-RU" sz="1100" dirty="0"/>
          </a:p>
          <a:p>
            <a:r>
              <a:rPr lang="ru-RU" sz="1100" dirty="0" smtClean="0"/>
              <a:t>     На </a:t>
            </a:r>
            <a:r>
              <a:rPr lang="ru-RU" sz="1100" dirty="0"/>
              <a:t>фронтах Великой Отечественной войны с марта 1942 года. После окончания курсов комсостава «Выстрел» весной 1944 года Ф. М. Зинченко назначен командиром 756-го стрелкового полка (150-я стрелковая дивизия, 3-я ударная армия, 1-й Белорусский фронт).</a:t>
            </a:r>
          </a:p>
          <a:p>
            <a:r>
              <a:rPr lang="ru-RU" sz="1100" dirty="0" smtClean="0"/>
              <a:t>        В </a:t>
            </a:r>
            <a:r>
              <a:rPr lang="ru-RU" sz="1100" dirty="0"/>
              <a:t>ходе Берлинской операции, несмотря на упорное сопротивление противника, полк под командованием полковника 3инченко Ф. М. преодолел оборону противника и в составе своей дивизии к 29 апреля вышел в район рейхстага.</a:t>
            </a:r>
          </a:p>
          <a:p>
            <a:r>
              <a:rPr lang="ru-RU" sz="1100" dirty="0" smtClean="0"/>
              <a:t>     30 </a:t>
            </a:r>
            <a:r>
              <a:rPr lang="ru-RU" sz="1100" dirty="0"/>
              <a:t>апреля 1945 года бойцы 756-го стрелкового полка, действуя совместно с подразделениями 380-го стрелкового полка, ворвались в рейхстаг и закрепились на первом этаже. Приказом командира дивизии генерал-майора В. Шатилова полковник Зинченко был назначен комендантом </a:t>
            </a:r>
            <a:r>
              <a:rPr lang="ru-RU" sz="1100" dirty="0" smtClean="0"/>
              <a:t>рейхстага. </a:t>
            </a:r>
            <a:r>
              <a:rPr lang="ru-RU" sz="1100" dirty="0"/>
              <a:t>Рано утром 1 мая воины полка: Алексей Берест, Михаил Егоров и </a:t>
            </a:r>
            <a:r>
              <a:rPr lang="ru-RU" sz="1100" dirty="0" err="1"/>
              <a:t>Мелитон</a:t>
            </a:r>
            <a:r>
              <a:rPr lang="ru-RU" sz="1100" dirty="0"/>
              <a:t> </a:t>
            </a:r>
            <a:r>
              <a:rPr lang="ru-RU" sz="1100" dirty="0" err="1"/>
              <a:t>Кантария</a:t>
            </a:r>
            <a:r>
              <a:rPr lang="ru-RU" sz="1100" dirty="0"/>
              <a:t> водрузили над рейхстагом штурмовой флаг дивизии, который впоследствии стал Знаменем Победы.</a:t>
            </a:r>
          </a:p>
          <a:p>
            <a:r>
              <a:rPr lang="ru-RU" sz="1100" dirty="0" smtClean="0"/>
              <a:t>       Указом </a:t>
            </a:r>
            <a:r>
              <a:rPr lang="ru-RU" sz="1100" dirty="0"/>
              <a:t>Президиума Верховного Совета СССР от 31 мая 1945 года за умелое руководство полком, образцовое выполнение боевых заданий командования и проявленные мужество и героизм в боях с немецко-фашистскими захватчиками полковнику Зинченко Фёдору Матвеевичу присвоено звание Героя Советского Союза.</a:t>
            </a:r>
          </a:p>
          <a:p>
            <a:r>
              <a:rPr lang="ru-RU" sz="1100" dirty="0" smtClean="0"/>
              <a:t>    Фёдор </a:t>
            </a:r>
            <a:r>
              <a:rPr lang="ru-RU" sz="1100" dirty="0"/>
              <a:t>Матвеевич — единственный из пятерых братьев, оставшийся в живых во время войны. В 1950 году полковник Ф. М. Зинченко вышел в отставку. Жил в городе Золотоноша по улице </a:t>
            </a:r>
            <a:r>
              <a:rPr lang="ru-RU" sz="1100" dirty="0" err="1"/>
              <a:t>Полатайло</a:t>
            </a:r>
            <a:r>
              <a:rPr lang="ru-RU" sz="1100" dirty="0"/>
              <a:t> дом 6, Черкасской области Украины, был женат на Хоруженко Зинаиде Сергеевне, а в 1981 году переехал в Черкассы</a:t>
            </a:r>
            <a:r>
              <a:rPr lang="ru-RU" sz="1100" dirty="0" smtClean="0"/>
              <a:t>.</a:t>
            </a:r>
            <a:endParaRPr lang="ru-RU" sz="1100" dirty="0"/>
          </a:p>
          <a:p>
            <a:r>
              <a:rPr lang="ru-RU" sz="1100" dirty="0"/>
              <a:t>Фёдор Матвеевич Зинченко скончался 15 октября 1991 года.</a:t>
            </a:r>
          </a:p>
          <a:p>
            <a:r>
              <a:rPr lang="ru-RU" sz="1100" dirty="0" smtClean="0"/>
              <a:t>      В </a:t>
            </a:r>
            <a:r>
              <a:rPr lang="ru-RU" sz="1100" dirty="0"/>
              <a:t>городе Томск установлен памятник </a:t>
            </a:r>
            <a:r>
              <a:rPr lang="ru-RU" sz="1100" dirty="0" smtClean="0"/>
              <a:t> </a:t>
            </a:r>
            <a:r>
              <a:rPr lang="ru-RU" sz="1100" dirty="0"/>
              <a:t>в районе железнодорожного вокзала в центре города.</a:t>
            </a:r>
          </a:p>
        </p:txBody>
      </p:sp>
    </p:spTree>
    <p:extLst>
      <p:ext uri="{BB962C8B-B14F-4D97-AF65-F5344CB8AC3E}">
        <p14:creationId xmlns:p14="http://schemas.microsoft.com/office/powerpoint/2010/main" val="108163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13176"/>
            <a:ext cx="8065707" cy="162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829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</TotalTime>
  <Words>321</Words>
  <Application>Microsoft Office PowerPoint</Application>
  <PresentationFormat>Экран (4:3)</PresentationFormat>
  <Paragraphs>9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Апекс</vt:lpstr>
      <vt:lpstr>Фёдор Матвеевич Зинченко  (1902—1991)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Алтухова Ольга Владимировна</dc:creator>
  <cp:lastModifiedBy>Алтухова Ольга Владимировна</cp:lastModifiedBy>
  <cp:revision>5</cp:revision>
  <dcterms:created xsi:type="dcterms:W3CDTF">2020-04-06T03:42:00Z</dcterms:created>
  <dcterms:modified xsi:type="dcterms:W3CDTF">2020-04-06T05:39:35Z</dcterms:modified>
</cp:coreProperties>
</file>