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A1EB-3A90-4D11-9CF3-808A7EA9563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7468-DF9C-4D05-AEF9-4BD8B254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74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A1EB-3A90-4D11-9CF3-808A7EA9563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7468-DF9C-4D05-AEF9-4BD8B254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00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A1EB-3A90-4D11-9CF3-808A7EA9563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7468-DF9C-4D05-AEF9-4BD8B254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09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A1EB-3A90-4D11-9CF3-808A7EA9563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7468-DF9C-4D05-AEF9-4BD8B254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A1EB-3A90-4D11-9CF3-808A7EA9563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7468-DF9C-4D05-AEF9-4BD8B254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3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A1EB-3A90-4D11-9CF3-808A7EA9563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7468-DF9C-4D05-AEF9-4BD8B254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19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A1EB-3A90-4D11-9CF3-808A7EA9563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7468-DF9C-4D05-AEF9-4BD8B254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90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A1EB-3A90-4D11-9CF3-808A7EA9563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7468-DF9C-4D05-AEF9-4BD8B254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31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A1EB-3A90-4D11-9CF3-808A7EA9563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7468-DF9C-4D05-AEF9-4BD8B254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63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A1EB-3A90-4D11-9CF3-808A7EA9563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7468-DF9C-4D05-AEF9-4BD8B254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83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A1EB-3A90-4D11-9CF3-808A7EA9563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7468-DF9C-4D05-AEF9-4BD8B254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478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EA1EB-3A90-4D11-9CF3-808A7EA9563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87468-DF9C-4D05-AEF9-4BD8B254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04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188640"/>
            <a:ext cx="6984776" cy="1008112"/>
          </a:xfrm>
        </p:spPr>
        <p:txBody>
          <a:bodyPr>
            <a:normAutofit lnSpcReduction="10000"/>
          </a:bodyPr>
          <a:lstStyle/>
          <a:p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</a:t>
            </a:r>
          </a:p>
          <a:p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ОБЩЕОБРАЗОВАТЕЛЬНОЕ УЧРЕЖДЕНИЕ</a:t>
            </a:r>
          </a:p>
          <a:p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АКАДЕМИЧЕСКИЙ ЛИЦЕЙ Г. 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ТОМСКА</a:t>
            </a:r>
          </a:p>
          <a:p>
            <a:endParaRPr lang="ru-RU" sz="18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aclic.ru/pic/news/1334729177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066"/>
            <a:ext cx="1514475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clic.ru/pic/up/pic/IMG_3696_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243" y="1340768"/>
            <a:ext cx="5572197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5733256"/>
            <a:ext cx="68609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адрес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634055,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Томск, ул. Вавилова, 8</a:t>
            </a: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Тоболкина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Ирина Николаевна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8109" y="1844824"/>
            <a:ext cx="2463431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инновационная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лощадка (2013-2016)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 РВЦИ при РЦРО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(до 2015)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ММЦ «Центральный»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(2013-2016)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МЭП по СПШ (2008-2014)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 ИРОС РАО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(2001 – по настоящее время)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 по развитию одарённости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дошкольном возрасте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(2004 – по настоящее время)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5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5496" y="116632"/>
            <a:ext cx="9073008" cy="39604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ММЦ «ЦЕНТРАЛЬНЫЙ»</a:t>
            </a:r>
            <a:endPara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496" y="620688"/>
            <a:ext cx="4392488" cy="432048"/>
          </a:xfrm>
          <a:prstGeom prst="roundRect">
            <a:avLst/>
          </a:prstGeom>
          <a:solidFill>
            <a:srgbClr val="92D05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60032" y="620688"/>
            <a:ext cx="4248472" cy="432048"/>
          </a:xfrm>
          <a:prstGeom prst="roundRect">
            <a:avLst/>
          </a:prstGeom>
          <a:solidFill>
            <a:srgbClr val="92D05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496" y="1124744"/>
            <a:ext cx="4392488" cy="496855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выявления, 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одарённых детей 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«Центральный»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32040" y="1124744"/>
            <a:ext cx="4176464" cy="9361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осуществления деятельности  ОУ по выявлению, сопровождению и поддержке одарённых детей.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32040" y="2132856"/>
            <a:ext cx="4176464" cy="9361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взаимодействие ОУ и др. субъектов по выявлению, сопровождению и поддержке одарённых детей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32040" y="3140968"/>
            <a:ext cx="4176464" cy="7920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условия для участия одарённых детей в мероприятиях различного уровня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32040" y="4005064"/>
            <a:ext cx="4176464" cy="10081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адресную поддержку, </a:t>
            </a:r>
            <a:r>
              <a:rPr lang="ru-RU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тьюторское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психолого-педагогическое сопровождение одарённых детей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932040" y="5085184"/>
            <a:ext cx="4176464" cy="10081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оперативную систему сбора информации о выполнении показателей результата реализации национальной образовательной инициативы 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7504" y="6192688"/>
            <a:ext cx="9001000" cy="6206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 педагогических работников занимаются сопровождением ММЦ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37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7504" y="260648"/>
            <a:ext cx="892899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ЗНАЧИМЫЕ ОБРАЗОВАТЕЛЬНЫЕ СОБЫТИЯ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716016" y="1052736"/>
            <a:ext cx="4320480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504" y="1052736"/>
            <a:ext cx="4248472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СОСТОЯВШИЕСЯ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4" y="1628800"/>
            <a:ext cx="4248472" cy="4320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Интеллектуальные игры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504" y="2060848"/>
            <a:ext cx="4248472" cy="4320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7337" y="2492896"/>
            <a:ext cx="4248472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4437112"/>
            <a:ext cx="4248472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7504" y="5013176"/>
            <a:ext cx="4248472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7504" y="5589240"/>
            <a:ext cx="4248472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конкурсы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16016" y="1628800"/>
            <a:ext cx="4248472" cy="122413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Дистанционная олимпиада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личное первенство в предмете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физика, математика, информатика)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16016" y="5589240"/>
            <a:ext cx="4248472" cy="108012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конференция по педагогике одарённости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odar.conf.ru</a:t>
            </a:r>
          </a:p>
        </p:txBody>
      </p:sp>
      <p:pic>
        <p:nvPicPr>
          <p:cNvPr id="1026" name="Picture 2" descr="D:\САЙТ-ММЦ\30-11-2013\ФОТО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24944"/>
            <a:ext cx="4176464" cy="258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107504" y="6165304"/>
            <a:ext cx="4248472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Дистанционные викторины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://mastex.info/img/g/1358161704_sDSC008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89" y="3075494"/>
            <a:ext cx="1238250" cy="121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astex.info/img/g/1358197809_sDSC008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726" y="3068960"/>
            <a:ext cx="1357441" cy="121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140968"/>
            <a:ext cx="1266038" cy="1139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5423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213</Words>
  <Application>Microsoft Office PowerPoint</Application>
  <PresentationFormat>Экран (4:3)</PresentationFormat>
  <Paragraphs>53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Василий</dc:creator>
  <cp:lastModifiedBy>Василий</cp:lastModifiedBy>
  <cp:revision>17</cp:revision>
  <dcterms:created xsi:type="dcterms:W3CDTF">2013-12-06T06:15:30Z</dcterms:created>
  <dcterms:modified xsi:type="dcterms:W3CDTF">2013-12-06T09:40:01Z</dcterms:modified>
</cp:coreProperties>
</file>